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9" d="100"/>
          <a:sy n="59" d="100"/>
        </p:scale>
        <p:origin x="46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705"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6"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07"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08"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09"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0"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0" name="Title 1"/>
          <p:cNvSpPr>
            <a:spLocks noGrp="1"/>
          </p:cNvSpPr>
          <p:nvPr>
            <p:ph type="ctrTitle"/>
          </p:nvPr>
        </p:nvSpPr>
        <p:spPr>
          <a:xfrm>
            <a:off x="685800" y="2130425"/>
            <a:ext cx="7772400" cy="1470025"/>
          </a:xfrm>
        </p:spPr>
        <p:txBody>
          <a:bodyPr/>
          <a:p>
            <a:r>
              <a:rPr lang="en-US"/>
              <a:t>Click to edit Master title style</a:t>
            </a:r>
          </a:p>
        </p:txBody>
      </p:sp>
      <p:sp>
        <p:nvSpPr>
          <p:cNvPr id="1048651"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65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3" name="Footer Placeholder 4"/>
          <p:cNvSpPr>
            <a:spLocks noGrp="1"/>
          </p:cNvSpPr>
          <p:nvPr>
            <p:ph type="ftr" sz="quarter" idx="11"/>
          </p:nvPr>
        </p:nvSpPr>
        <p:spPr/>
        <p:txBody>
          <a:bodyPr/>
          <a:p>
            <a:endParaRPr lang="en-US"/>
          </a:p>
        </p:txBody>
      </p:sp>
      <p:sp>
        <p:nvSpPr>
          <p:cNvPr id="104865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5" name="Title 1"/>
          <p:cNvSpPr>
            <a:spLocks noGrp="1"/>
          </p:cNvSpPr>
          <p:nvPr>
            <p:ph type="title"/>
          </p:nvPr>
        </p:nvSpPr>
        <p:spPr/>
        <p:txBody>
          <a:bodyPr/>
          <a:p>
            <a:r>
              <a:rPr lang="en-US"/>
              <a:t>Click to edit Master title style</a:t>
            </a:r>
          </a:p>
        </p:txBody>
      </p:sp>
      <p:sp>
        <p:nvSpPr>
          <p:cNvPr id="1048676"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8" name="Footer Placeholder 4"/>
          <p:cNvSpPr>
            <a:spLocks noGrp="1"/>
          </p:cNvSpPr>
          <p:nvPr>
            <p:ph type="ftr" sz="quarter" idx="11"/>
          </p:nvPr>
        </p:nvSpPr>
        <p:spPr/>
        <p:txBody>
          <a:bodyPr/>
          <a:p>
            <a:endParaRPr lang="en-US"/>
          </a:p>
        </p:txBody>
      </p:sp>
      <p:sp>
        <p:nvSpPr>
          <p:cNvPr id="1048679"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59"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660"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2" name="Footer Placeholder 4"/>
          <p:cNvSpPr>
            <a:spLocks noGrp="1"/>
          </p:cNvSpPr>
          <p:nvPr>
            <p:ph type="ftr" sz="quarter" idx="11"/>
          </p:nvPr>
        </p:nvSpPr>
        <p:spPr/>
        <p:txBody>
          <a:bodyPr/>
          <a:p>
            <a:endParaRPr lang="en-US"/>
          </a:p>
        </p:txBody>
      </p:sp>
      <p:sp>
        <p:nvSpPr>
          <p:cNvPr id="104866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4" name="Title 1"/>
          <p:cNvSpPr>
            <a:spLocks noGrp="1"/>
          </p:cNvSpPr>
          <p:nvPr>
            <p:ph type="title"/>
          </p:nvPr>
        </p:nvSpPr>
        <p:spPr/>
        <p:txBody>
          <a:bodyPr/>
          <a:p>
            <a:r>
              <a:rPr lang="en-US"/>
              <a:t>Click to edit Master title style</a:t>
            </a:r>
          </a:p>
        </p:txBody>
      </p:sp>
      <p:sp>
        <p:nvSpPr>
          <p:cNvPr id="1048665"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7" name="Footer Placeholder 4"/>
          <p:cNvSpPr>
            <a:spLocks noGrp="1"/>
          </p:cNvSpPr>
          <p:nvPr>
            <p:ph type="ftr" sz="quarter" idx="11"/>
          </p:nvPr>
        </p:nvSpPr>
        <p:spPr/>
        <p:txBody>
          <a:bodyPr/>
          <a:p>
            <a:endParaRPr lang="en-US"/>
          </a:p>
        </p:txBody>
      </p:sp>
      <p:sp>
        <p:nvSpPr>
          <p:cNvPr id="104866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0"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681"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8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3" name="Footer Placeholder 4"/>
          <p:cNvSpPr>
            <a:spLocks noGrp="1"/>
          </p:cNvSpPr>
          <p:nvPr>
            <p:ph type="ftr" sz="quarter" idx="11"/>
          </p:nvPr>
        </p:nvSpPr>
        <p:spPr/>
        <p:txBody>
          <a:bodyPr/>
          <a:p>
            <a:endParaRPr lang="en-US"/>
          </a:p>
        </p:txBody>
      </p:sp>
      <p:sp>
        <p:nvSpPr>
          <p:cNvPr id="104868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5" name="Title 1"/>
          <p:cNvSpPr>
            <a:spLocks noGrp="1"/>
          </p:cNvSpPr>
          <p:nvPr>
            <p:ph type="title"/>
          </p:nvPr>
        </p:nvSpPr>
        <p:spPr/>
        <p:txBody>
          <a:bodyPr/>
          <a:p>
            <a:r>
              <a:rPr lang="en-US"/>
              <a:t>Click to edit Master title style</a:t>
            </a:r>
          </a:p>
        </p:txBody>
      </p:sp>
      <p:sp>
        <p:nvSpPr>
          <p:cNvPr id="1048686"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7"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8"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89" name="Footer Placeholder 5"/>
          <p:cNvSpPr>
            <a:spLocks noGrp="1"/>
          </p:cNvSpPr>
          <p:nvPr>
            <p:ph type="ftr" sz="quarter" idx="11"/>
          </p:nvPr>
        </p:nvSpPr>
        <p:spPr/>
        <p:txBody>
          <a:bodyPr/>
          <a:p>
            <a:endParaRPr lang="en-US"/>
          </a:p>
        </p:txBody>
      </p:sp>
      <p:sp>
        <p:nvSpPr>
          <p:cNvPr id="1048690"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1" name="Title 1"/>
          <p:cNvSpPr>
            <a:spLocks noGrp="1"/>
          </p:cNvSpPr>
          <p:nvPr>
            <p:ph type="title"/>
          </p:nvPr>
        </p:nvSpPr>
        <p:spPr/>
        <p:txBody>
          <a:bodyPr/>
          <a:p>
            <a:r>
              <a:rPr lang="en-US"/>
              <a:t>Click to edit Master title style</a:t>
            </a:r>
          </a:p>
        </p:txBody>
      </p:sp>
      <p:sp>
        <p:nvSpPr>
          <p:cNvPr id="1048692"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3"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4"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5"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6"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697" name="Footer Placeholder 7"/>
          <p:cNvSpPr>
            <a:spLocks noGrp="1"/>
          </p:cNvSpPr>
          <p:nvPr>
            <p:ph type="ftr" sz="quarter" idx="11"/>
          </p:nvPr>
        </p:nvSpPr>
        <p:spPr/>
        <p:txBody>
          <a:bodyPr/>
          <a:p>
            <a:endParaRPr lang="en-US"/>
          </a:p>
        </p:txBody>
      </p:sp>
      <p:sp>
        <p:nvSpPr>
          <p:cNvPr id="1048698"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5" name="Title 1"/>
          <p:cNvSpPr>
            <a:spLocks noGrp="1"/>
          </p:cNvSpPr>
          <p:nvPr>
            <p:ph type="title"/>
          </p:nvPr>
        </p:nvSpPr>
        <p:spPr/>
        <p:txBody>
          <a:bodyPr/>
          <a:p>
            <a:r>
              <a:rPr lang="en-US"/>
              <a:t>Click to edit Master title style</a:t>
            </a:r>
          </a:p>
        </p:txBody>
      </p:sp>
      <p:sp>
        <p:nvSpPr>
          <p:cNvPr id="1048656"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57" name="Footer Placeholder 3"/>
          <p:cNvSpPr>
            <a:spLocks noGrp="1"/>
          </p:cNvSpPr>
          <p:nvPr>
            <p:ph type="ftr" sz="quarter" idx="11"/>
          </p:nvPr>
        </p:nvSpPr>
        <p:spPr/>
        <p:txBody>
          <a:bodyPr/>
          <a:p>
            <a:endParaRPr lang="en-US"/>
          </a:p>
        </p:txBody>
      </p:sp>
      <p:sp>
        <p:nvSpPr>
          <p:cNvPr id="1048658"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699"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700"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1"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3" name="Footer Placeholder 5"/>
          <p:cNvSpPr>
            <a:spLocks noGrp="1"/>
          </p:cNvSpPr>
          <p:nvPr>
            <p:ph type="ftr" sz="quarter" idx="11"/>
          </p:nvPr>
        </p:nvSpPr>
        <p:spPr/>
        <p:txBody>
          <a:bodyPr/>
          <a:p>
            <a:endParaRPr lang="en-US"/>
          </a:p>
        </p:txBody>
      </p:sp>
      <p:sp>
        <p:nvSpPr>
          <p:cNvPr id="104870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69"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670"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71"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7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3" name="Footer Placeholder 5"/>
          <p:cNvSpPr>
            <a:spLocks noGrp="1"/>
          </p:cNvSpPr>
          <p:nvPr>
            <p:ph type="ftr" sz="quarter" idx="11"/>
          </p:nvPr>
        </p:nvSpPr>
        <p:spPr/>
        <p:txBody>
          <a:bodyPr/>
          <a:p>
            <a:endParaRPr lang="en-US"/>
          </a:p>
        </p:txBody>
      </p:sp>
      <p:sp>
        <p:nvSpPr>
          <p:cNvPr id="104867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2961"/>
          </a:xfrm>
          <a:prstGeom prst="rect"/>
        </p:spPr>
        <p:txBody>
          <a:bodyPr anchor="t" bIns="0" lIns="0" rIns="0" rtlCol="0" tIns="0">
            <a:spAutoFit/>
          </a:bodyPr>
          <a:p>
            <a:pPr algn="ctr">
              <a:lnSpc>
                <a:spcPts val="6480"/>
              </a:lnSpc>
            </a:pPr>
            <a:r>
              <a:rPr sz="5400" lang="en-US">
                <a:solidFill>
                  <a:srgbClr val="1CADE4"/>
                </a:solidFill>
                <a:latin typeface="Arial Bold"/>
              </a:rPr>
              <a:t>Keylogger</a:t>
            </a:r>
          </a:p>
        </p:txBody>
      </p:sp>
      <p:sp>
        <p:nvSpPr>
          <p:cNvPr id="1048590" name="TextBox 12"/>
          <p:cNvSpPr txBox="1"/>
          <p:nvPr/>
        </p:nvSpPr>
        <p:spPr>
          <a:xfrm>
            <a:off x="4767734" y="6858592"/>
            <a:ext cx="11787394" cy="1828800"/>
          </a:xfrm>
          <a:prstGeom prst="rect"/>
        </p:spPr>
        <p:txBody>
          <a:bodyPr anchor="t" bIns="0" lIns="0" rIns="0" rtlCol="0" tIns="0">
            <a:spAutoFit/>
          </a:bodyPr>
          <a:p>
            <a:pPr algn="l">
              <a:lnSpc>
                <a:spcPts val="3600"/>
              </a:lnSpc>
            </a:pPr>
            <a:r>
              <a:rPr dirty="0" sz="3000" lang="en-US">
                <a:solidFill>
                  <a:srgbClr val="1482AC"/>
                </a:solidFill>
                <a:latin typeface="Arial Bold"/>
              </a:rPr>
              <a:t>Presented By:</a:t>
            </a:r>
          </a:p>
          <a:p>
            <a:pPr algn="l">
              <a:lnSpc>
                <a:spcPts val="3600"/>
              </a:lnSpc>
            </a:pPr>
            <a:endParaRPr dirty="0" sz="3000" lang="en-US">
              <a:solidFill>
                <a:srgbClr val="1482AC"/>
              </a:solidFill>
              <a:latin typeface="Arial Bold"/>
            </a:endParaRPr>
          </a:p>
          <a:p>
            <a:pPr algn="l">
              <a:lnSpc>
                <a:spcPts val="3600"/>
              </a:lnSpc>
            </a:pPr>
            <a:r>
              <a:rPr dirty="0" sz="3000" lang="en-US">
                <a:solidFill>
                  <a:srgbClr val="1482AC"/>
                </a:solidFill>
                <a:latin typeface="Arial"/>
              </a:rPr>
              <a:t>V</a:t>
            </a:r>
            <a:r>
              <a:rPr dirty="0" sz="3000" lang="en-US">
                <a:solidFill>
                  <a:srgbClr val="1482AC"/>
                </a:solidFill>
                <a:latin typeface="Arial"/>
              </a:rPr>
              <a:t>a</a:t>
            </a:r>
            <a:r>
              <a:rPr dirty="0" sz="3000" lang="en-US">
                <a:solidFill>
                  <a:srgbClr val="1482AC"/>
                </a:solidFill>
                <a:latin typeface="Arial"/>
              </a:rPr>
              <a:t>r</a:t>
            </a:r>
            <a:r>
              <a:rPr dirty="0" sz="3000" lang="en-US">
                <a:solidFill>
                  <a:srgbClr val="1482AC"/>
                </a:solidFill>
                <a:latin typeface="Arial"/>
              </a:rPr>
              <a:t>s</a:t>
            </a:r>
            <a:r>
              <a:rPr dirty="0" sz="3000" lang="en-US">
                <a:solidFill>
                  <a:srgbClr val="1482AC"/>
                </a:solidFill>
                <a:latin typeface="Arial"/>
              </a:rPr>
              <a:t>h</a:t>
            </a:r>
            <a:r>
              <a:rPr dirty="0" sz="3000" lang="en-US">
                <a:solidFill>
                  <a:srgbClr val="1482AC"/>
                </a:solidFill>
                <a:latin typeface="Arial"/>
              </a:rPr>
              <a:t>i</a:t>
            </a:r>
            <a:r>
              <a:rPr dirty="0" sz="3000" lang="en-US">
                <a:solidFill>
                  <a:srgbClr val="1482AC"/>
                </a:solidFill>
                <a:latin typeface="Arial"/>
              </a:rPr>
              <a:t>n</a:t>
            </a:r>
            <a:r>
              <a:rPr dirty="0" sz="3000" lang="en-US">
                <a:solidFill>
                  <a:srgbClr val="1482AC"/>
                </a:solidFill>
                <a:latin typeface="Arial"/>
              </a:rPr>
              <a:t>.</a:t>
            </a:r>
            <a:r>
              <a:rPr dirty="0" sz="3000" lang="en-US">
                <a:solidFill>
                  <a:srgbClr val="1482AC"/>
                </a:solidFill>
                <a:latin typeface="Arial"/>
              </a:rPr>
              <a:t>A</a:t>
            </a:r>
            <a:r>
              <a:rPr dirty="0" sz="3000" lang="en-US">
                <a:solidFill>
                  <a:srgbClr val="1482AC"/>
                </a:solidFill>
                <a:latin typeface="Arial"/>
              </a:rPr>
              <a:t>- Computer Science Engineering ,</a:t>
            </a:r>
            <a:endParaRPr altLang="en-US" lang="zh-CN"/>
          </a:p>
          <a:p>
            <a:pPr algn="l">
              <a:lnSpc>
                <a:spcPts val="3600"/>
              </a:lnSpc>
            </a:pPr>
            <a:r>
              <a:rPr dirty="0" sz="3000" lang="en-US">
                <a:solidFill>
                  <a:srgbClr val="1482AC"/>
                </a:solidFill>
                <a:latin typeface="Arial"/>
              </a:rPr>
              <a:t>   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3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4"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4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9" name="TextBox 9"/>
          <p:cNvSpPr txBox="1"/>
          <p:nvPr/>
        </p:nvSpPr>
        <p:spPr>
          <a:xfrm>
            <a:off x="2286001" y="4109322"/>
            <a:ext cx="13765236" cy="1982629"/>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580881"/>
          </a:xfrm>
          <a:prstGeom prst="rect"/>
        </p:spPr>
        <p:txBody>
          <a:bodyPr anchor="t" bIns="0" lIns="0" rIns="0" rtlCol="0" tIns="0">
            <a:spAutoFit/>
          </a:bodyPr>
          <a:p>
            <a:pPr>
              <a:lnSpc>
                <a:spcPts val="3168"/>
              </a:lnSpc>
            </a:pPr>
          </a:p>
          <a:p>
            <a:pPr>
              <a:lnSpc>
                <a:spcPts val="3168"/>
              </a:lnSpc>
            </a:pPr>
          </a:p>
          <a:p>
            <a:pPr>
              <a:lnSpc>
                <a:spcPts val="3168"/>
              </a:lnSpc>
            </a:pPr>
          </a:p>
          <a:p>
            <a:pPr algn="l">
              <a:lnSpc>
                <a:spcPts val="3687"/>
              </a:lnSpc>
            </a:pPr>
            <a:r>
              <a:rPr sz="2793" lang="en-US" spc="-22">
                <a:solidFill>
                  <a:srgbClr val="0F0F0F"/>
                </a:solidFill>
                <a:latin typeface="Zen Maru Gothic Bold"/>
              </a:rPr>
              <a:t>System Requirements:</a:t>
            </a:r>
          </a:p>
          <a:p>
            <a:pPr algn="l" indent="-259115" lvl="1" marL="518230">
              <a:lnSpc>
                <a:spcPts val="3168"/>
              </a:lnSpc>
              <a:buFont typeface="Arial"/>
              <a:buChar char="•"/>
            </a:pPr>
            <a:r>
              <a:rPr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sz="2400" lang="en-US" spc="-19">
                <a:solidFill>
                  <a:srgbClr val="0F0F0F"/>
                </a:solidFill>
                <a:latin typeface="Zen Maru Gothic"/>
              </a:rPr>
              <a:t>Data Handling: Store logged keystrokes in text files (key_log.txt, key_log.json) for further processing.</a:t>
            </a:r>
          </a:p>
          <a:p>
            <a:pPr algn="l" indent="-259115" lvl="1" marL="518230">
              <a:lnSpc>
                <a:spcPts val="3168"/>
              </a:lnSpc>
              <a:buFont typeface="Arial"/>
              <a:buChar char="•"/>
            </a:pPr>
            <a:r>
              <a:rPr sz="2400" lang="en-US" spc="-19">
                <a:solidFill>
                  <a:srgbClr val="0F0F0F"/>
                </a:solidFill>
                <a:latin typeface="Zen Maru Gothic"/>
              </a:rPr>
              <a:t>User Interaction: Utilize tkinter for building a graphical user interface (GUI) for starting and stopping the keylogger.</a:t>
            </a:r>
          </a:p>
          <a:p>
            <a:pPr algn="l" indent="-259115" lvl="1" marL="518230">
              <a:lnSpc>
                <a:spcPts val="3168"/>
              </a:lnSpc>
              <a:buFont typeface="Arial"/>
              <a:buChar char="•"/>
            </a:pPr>
            <a:r>
              <a:rPr sz="2400" lang="en-US" spc="-19">
                <a:solidFill>
                  <a:srgbClr val="0F0F0F"/>
                </a:solidFill>
                <a:latin typeface="Zen Maru Gothic"/>
              </a:rPr>
              <a:t>Event Handling: Implement functions for handling key press and release events using the pynput library.</a:t>
            </a:r>
          </a:p>
          <a:p>
            <a:pPr algn="l" indent="-259115" lvl="1" marL="518230">
              <a:lnSpc>
                <a:spcPts val="3168"/>
              </a:lnSpc>
              <a:buFont typeface="Arial"/>
              <a:buChar char="•"/>
            </a:pPr>
            <a:r>
              <a:rPr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sz="2400" lang="en-US" spc="-19">
              <a:solidFill>
                <a:srgbClr val="0F0F0F"/>
              </a:solidFill>
              <a:latin typeface="Zen Maru Gothic"/>
            </a:endParaRPr>
          </a:p>
          <a:p>
            <a:pPr algn="l">
              <a:lnSpc>
                <a:spcPts val="3687"/>
              </a:lnSpc>
            </a:pPr>
            <a:r>
              <a:rPr sz="2793" lang="en-US" spc="-22">
                <a:solidFill>
                  <a:srgbClr val="0F0F0F"/>
                </a:solidFill>
                <a:latin typeface="Zen Maru Gothic Bold"/>
              </a:rPr>
              <a:t>Libraries Required:</a:t>
            </a:r>
          </a:p>
          <a:p>
            <a:pPr algn="l" indent="-259115" lvl="1" marL="518230">
              <a:lnSpc>
                <a:spcPts val="3168"/>
              </a:lnSpc>
              <a:buFont typeface="Arial"/>
              <a:buChar char="•"/>
            </a:pPr>
            <a:r>
              <a:rPr sz="2400" lang="en-US" spc="-19">
                <a:solidFill>
                  <a:srgbClr val="0F0F0F"/>
                </a:solidFill>
                <a:latin typeface="Zen Maru Gothic"/>
              </a:rPr>
              <a:t>tkinter: GUI development for user interaction.</a:t>
            </a:r>
          </a:p>
          <a:p>
            <a:pPr algn="l" indent="-259115" lvl="1" marL="518230">
              <a:lnSpc>
                <a:spcPts val="3168"/>
              </a:lnSpc>
              <a:buFont typeface="Arial"/>
              <a:buChar char="•"/>
            </a:pPr>
            <a:r>
              <a:rPr sz="2400" lang="en-US" spc="-19">
                <a:solidFill>
                  <a:srgbClr val="0F0F0F"/>
                </a:solidFill>
                <a:latin typeface="Zen Maru Gothic"/>
              </a:rPr>
              <a:t>pynput: Event handling for keylogging functionalities.</a:t>
            </a:r>
          </a:p>
          <a:p>
            <a:pPr algn="l" indent="-259115" lvl="1" marL="518230">
              <a:lnSpc>
                <a:spcPts val="3168"/>
              </a:lnSpc>
              <a:buFont typeface="Arial"/>
              <a:buChar char="•"/>
            </a:pPr>
            <a:r>
              <a:rPr sz="2400" lang="en-US" spc="-19">
                <a:solidFill>
                  <a:srgbClr val="0F0F0F"/>
                </a:solidFill>
                <a:latin typeface="Zen Maru Gothic"/>
              </a:rPr>
              <a:t>json: Serialization and deserialization of key logs for storage in JSON format.</a:t>
            </a:r>
          </a:p>
          <a:p>
            <a:pPr algn="l">
              <a:lnSpc>
                <a:spcPts val="3168"/>
              </a:lnSpc>
            </a:pPr>
            <a:r>
              <a:rPr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6"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2097152" name="Picture 16"/>
          <p:cNvPicPr>
            <a:picLocks noChangeAspect="1"/>
          </p:cNvPicPr>
          <p:nvPr/>
        </p:nvPicPr>
        <p:blipFill>
          <a:blip xmlns:r="http://schemas.openxmlformats.org/officeDocument/2006/relationships" r:embed="rId2"/>
          <a:stretch>
            <a:fillRect/>
          </a:stretch>
        </p:blipFill>
        <p:spPr>
          <a:xfrm>
            <a:off x="457200" y="2933700"/>
            <a:ext cx="6170854" cy="7241463"/>
          </a:xfrm>
          <a:prstGeom prst="rect"/>
        </p:spPr>
      </p:pic>
      <p:pic>
        <p:nvPicPr>
          <p:cNvPr id="2097153" name="Picture 18"/>
          <p:cNvPicPr>
            <a:picLocks noChangeAspect="1"/>
          </p:cNvPicPr>
          <p:nvPr/>
        </p:nvPicPr>
        <p:blipFill>
          <a:blip xmlns:r="http://schemas.openxmlformats.org/officeDocument/2006/relationships" r:embed="rId3"/>
          <a:stretch>
            <a:fillRect/>
          </a:stretch>
        </p:blipFill>
        <p:spPr>
          <a:xfrm>
            <a:off x="7151428" y="4956439"/>
            <a:ext cx="10173344" cy="4695094"/>
          </a:xfrm>
          <a:prstGeom prst="rect"/>
        </p:spPr>
      </p:pic>
      <p:pic>
        <p:nvPicPr>
          <p:cNvPr id="2097154" name="Picture 20"/>
          <p:cNvPicPr>
            <a:picLocks noChangeAspect="1"/>
          </p:cNvPicPr>
          <p:nvPr/>
        </p:nvPicPr>
        <p:blipFill>
          <a:blip xmlns:r="http://schemas.openxmlformats.org/officeDocument/2006/relationships" r:embed="rId4"/>
          <a:stretch>
            <a:fillRect/>
          </a:stretch>
        </p:blipFill>
        <p:spPr>
          <a:xfrm>
            <a:off x="7168845" y="2904309"/>
            <a:ext cx="9264047" cy="1913316"/>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2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2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2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1"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2"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7"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38"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dc:title>
  <dc:creator>siva</dc:creator>
  <cp:lastModifiedBy>siva</cp:lastModifiedBy>
  <dcterms:created xsi:type="dcterms:W3CDTF">2006-08-15T13:00:00Z</dcterms:created>
  <dcterms:modified xsi:type="dcterms:W3CDTF">2024-04-05T07:52:37Z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ae80dbf12bca4ccda50bff7e9b0398f1</vt:lpwstr>
  </property>
</Properties>
</file>